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rimson Pro"/>
      <p:regular r:id="rId15"/>
    </p:embeddedFon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Sentiment Analysis of Movie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how natural language processing (NLP) unlocks emotions in movie reviews. Gain insights into audience feelings and critical reception to enhance film marketing and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679" y="595670"/>
            <a:ext cx="7509391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 to Sentiment Analysis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679" y="1529001"/>
            <a:ext cx="7731443" cy="1178123"/>
          </a:xfrm>
          <a:prstGeom prst="roundRect">
            <a:avLst>
              <a:gd name="adj" fmla="val 719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2110" y="1738432"/>
            <a:ext cx="302299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Sentiment Analysis?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02110" y="2174796"/>
            <a:ext cx="7312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Classifying opinions into positive, negative, or neutral categories.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2679" y="2908935"/>
            <a:ext cx="7731443" cy="1965127"/>
          </a:xfrm>
          <a:prstGeom prst="roundRect">
            <a:avLst>
              <a:gd name="adj" fmla="val 431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02110" y="3118366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Techniques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02110" y="3554730"/>
            <a:ext cx="7312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 approaches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402110" y="3948232"/>
            <a:ext cx="7312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models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402110" y="4341733"/>
            <a:ext cx="7312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algorithms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2679" y="5075873"/>
            <a:ext cx="7731443" cy="1178123"/>
          </a:xfrm>
          <a:prstGeom prst="roundRect">
            <a:avLst>
              <a:gd name="adj" fmla="val 719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2110" y="5285303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Applications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402110" y="5721668"/>
            <a:ext cx="7312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feedback, brand monitoring, market research insights.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92679" y="6455807"/>
            <a:ext cx="7731443" cy="1178123"/>
          </a:xfrm>
          <a:prstGeom prst="roundRect">
            <a:avLst>
              <a:gd name="adj" fmla="val 719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402110" y="6665238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Example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402110" y="7101602"/>
            <a:ext cx="731258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phrase "This movie was amazing!" is positive sentiment.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11206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Applying Sentiment Analysis to Movie Reviews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Movie Reviews?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Rich data volume and diverse opinions enhance model training.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Sources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381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IMDb, Rotten Tomatoes, Metacritic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50432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like Twitter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23814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Predicting box office trends, tailoring audience recommendations.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Examples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423814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Detecting positive buzz or critical negativity in reviews.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24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491" y="3004185"/>
            <a:ext cx="7141012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Collection and Preprocessing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15251"/>
            <a:ext cx="22860" cy="3774877"/>
          </a:xfrm>
          <a:prstGeom prst="roundRect">
            <a:avLst>
              <a:gd name="adj" fmla="val 361952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6525578" y="4346972"/>
            <a:ext cx="590907" cy="22860"/>
          </a:xfrm>
          <a:prstGeom prst="roundRect">
            <a:avLst>
              <a:gd name="adj" fmla="val 361952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7093625" y="4136827"/>
            <a:ext cx="443151" cy="44315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7503" y="4173736"/>
            <a:ext cx="2953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67745" y="4112181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9491" y="4538067"/>
            <a:ext cx="564070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50,000 IMDb movie reviews collected for training.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3915" y="5331857"/>
            <a:ext cx="590907" cy="22860"/>
          </a:xfrm>
          <a:prstGeom prst="roundRect">
            <a:avLst>
              <a:gd name="adj" fmla="val 361952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7093625" y="5121712"/>
            <a:ext cx="443151" cy="44315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7503" y="5158621"/>
            <a:ext cx="2953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300204" y="5097066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Cleaning Steps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300204" y="5522952"/>
            <a:ext cx="564070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HTML tags, punctuation, special characters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300204" y="5907167"/>
            <a:ext cx="564070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Tokenize text into words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300204" y="6291382"/>
            <a:ext cx="564070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stop words and apply stemming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525578" y="6381988"/>
            <a:ext cx="590907" cy="22860"/>
          </a:xfrm>
          <a:prstGeom prst="roundRect">
            <a:avLst>
              <a:gd name="adj" fmla="val 361952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3625" y="6171843"/>
            <a:ext cx="443151" cy="443151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167503" y="6208752"/>
            <a:ext cx="2953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3867745" y="6147197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Purpose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89491" y="6573083"/>
            <a:ext cx="564070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 data for accurate and efficient analysis models.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0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311" y="2550676"/>
            <a:ext cx="4495919" cy="52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Methodology and Models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5311" y="3324225"/>
            <a:ext cx="1121569" cy="595670"/>
          </a:xfrm>
          <a:prstGeom prst="roundRect">
            <a:avLst>
              <a:gd name="adj" fmla="val 1179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462" y="3475077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74044" y="3491389"/>
            <a:ext cx="148066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90462" y="3910370"/>
            <a:ext cx="12171045" cy="11430"/>
          </a:xfrm>
          <a:prstGeom prst="roundRect">
            <a:avLst>
              <a:gd name="adj" fmla="val 614618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585311" y="4003477"/>
            <a:ext cx="2243257" cy="595670"/>
          </a:xfrm>
          <a:prstGeom prst="roundRect">
            <a:avLst>
              <a:gd name="adj" fmla="val 1179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89365" y="4154329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2995732" y="4170640"/>
            <a:ext cx="123944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912150" y="4589621"/>
            <a:ext cx="11049357" cy="11430"/>
          </a:xfrm>
          <a:prstGeom prst="roundRect">
            <a:avLst>
              <a:gd name="adj" fmla="val 614618"/>
            </a:avLst>
          </a:prstGeom>
          <a:solidFill>
            <a:srgbClr val="D1C8C6"/>
          </a:solidFill>
          <a:ln/>
        </p:spPr>
      </p:sp>
      <p:sp>
        <p:nvSpPr>
          <p:cNvPr id="12" name="Shape 9"/>
          <p:cNvSpPr/>
          <p:nvPr/>
        </p:nvSpPr>
        <p:spPr>
          <a:xfrm>
            <a:off x="585311" y="4682728"/>
            <a:ext cx="3364944" cy="595670"/>
          </a:xfrm>
          <a:prstGeom prst="roundRect">
            <a:avLst>
              <a:gd name="adj" fmla="val 1179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150150" y="4833580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117419" y="4849892"/>
            <a:ext cx="164449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033837" y="5268873"/>
            <a:ext cx="9927669" cy="11430"/>
          </a:xfrm>
          <a:prstGeom prst="roundRect">
            <a:avLst>
              <a:gd name="adj" fmla="val 614618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585311" y="5361980"/>
            <a:ext cx="4486513" cy="595670"/>
          </a:xfrm>
          <a:prstGeom prst="roundRect">
            <a:avLst>
              <a:gd name="adj" fmla="val 1179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2710934" y="5512832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5238988" y="5529143"/>
            <a:ext cx="137624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155406" y="5948124"/>
            <a:ext cx="8806101" cy="11430"/>
          </a:xfrm>
          <a:prstGeom prst="roundRect">
            <a:avLst>
              <a:gd name="adj" fmla="val 614618"/>
            </a:avLst>
          </a:prstGeom>
          <a:solidFill>
            <a:srgbClr val="D1C8C6"/>
          </a:solidFill>
          <a:ln/>
        </p:spPr>
      </p:sp>
      <p:sp>
        <p:nvSpPr>
          <p:cNvPr id="20" name="Shape 17"/>
          <p:cNvSpPr/>
          <p:nvPr/>
        </p:nvSpPr>
        <p:spPr>
          <a:xfrm>
            <a:off x="585311" y="6041231"/>
            <a:ext cx="5608201" cy="595670"/>
          </a:xfrm>
          <a:prstGeom prst="roundRect">
            <a:avLst>
              <a:gd name="adj" fmla="val 1179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3271838" y="6192083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6360676" y="6208395"/>
            <a:ext cx="96012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277094" y="6627376"/>
            <a:ext cx="7684413" cy="11430"/>
          </a:xfrm>
          <a:prstGeom prst="roundRect">
            <a:avLst>
              <a:gd name="adj" fmla="val 614618"/>
            </a:avLst>
          </a:prstGeom>
          <a:solidFill>
            <a:srgbClr val="D1C8C6"/>
          </a:solidFill>
          <a:ln/>
        </p:spPr>
      </p:sp>
      <p:sp>
        <p:nvSpPr>
          <p:cNvPr id="24" name="Shape 21"/>
          <p:cNvSpPr/>
          <p:nvPr/>
        </p:nvSpPr>
        <p:spPr>
          <a:xfrm>
            <a:off x="585311" y="6720483"/>
            <a:ext cx="6729889" cy="595670"/>
          </a:xfrm>
          <a:prstGeom prst="roundRect">
            <a:avLst>
              <a:gd name="adj" fmla="val 1179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3832622" y="6871335"/>
            <a:ext cx="235148" cy="293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7482364" y="6887647"/>
            <a:ext cx="1170384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85311" y="7504271"/>
            <a:ext cx="1345977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logistic regression with TF-IDF features and multiple metrics for evaluation including accuracy and F1 score.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8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Results and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77020"/>
            <a:ext cx="3664863" cy="2648783"/>
          </a:xfrm>
          <a:prstGeom prst="roundRect">
            <a:avLst>
              <a:gd name="adj" fmla="val 359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11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60187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BERT model achieved 92% classification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877020"/>
            <a:ext cx="3664863" cy="2648783"/>
          </a:xfrm>
          <a:prstGeom prst="roundRect">
            <a:avLst>
              <a:gd name="adj" fmla="val 359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111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Positive Keywords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60187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9901" y="304407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brilliant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3486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fantastic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99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masterpiece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752618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Negative Keywords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awful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224" y="59196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terrible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224" y="63618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boring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224" y="68040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predictable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585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Sarcasm &amp; Irony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Hard to detect sarcastic comments that change sentiment.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Context Sensitivity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sentiments requires analyzing surrounding text.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Bias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Reviews may be skewed toward more positive or negative views.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Domain Specificity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need adjustments for different movie genres and styles.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4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187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651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1422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reviewer metadata like age and location.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3201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Multimodal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24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trailers, images, and videos alongside text.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81214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812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Sentiment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3025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audience reactions during screenings live.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89228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892284"/>
            <a:ext cx="3842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382702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 movie suggestions by sentiment preferences of users.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2025-04-21T21:13:20Z</dcterms:created>
  <dcterms:modified xsi:type="dcterms:W3CDTF">2025-04-21T21:13:20Z</dcterms:modified>
</cp:coreProperties>
</file>